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67275" cy="42794238"/>
  <p:notesSz cx="9296400" cy="7010400"/>
  <p:defaultTextStyle>
    <a:defPPr>
      <a:defRPr lang="en-US"/>
    </a:defPPr>
    <a:lvl1pPr algn="l" defTabSz="1679701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1679701" indent="-1252075" algn="l" defTabSz="1679701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3361212" indent="-2507772" algn="l" defTabSz="1679701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5042725" indent="-3763471" algn="l" defTabSz="1679701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6729673" indent="-5019169" algn="l" defTabSz="1679701" rtl="0" fontAlgn="base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609243" algn="l" defTabSz="1043697" rtl="0" eaLnBrk="1" latinLnBrk="0" hangingPunct="1">
      <a:defRPr sz="65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3131091" algn="l" defTabSz="1043697" rtl="0" eaLnBrk="1" latinLnBrk="0" hangingPunct="1">
      <a:defRPr sz="65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652940" algn="l" defTabSz="1043697" rtl="0" eaLnBrk="1" latinLnBrk="0" hangingPunct="1">
      <a:defRPr sz="65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4174788" algn="l" defTabSz="1043697" rtl="0" eaLnBrk="1" latinLnBrk="0" hangingPunct="1">
      <a:defRPr sz="65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24">
          <p15:clr>
            <a:srgbClr val="A4A3A4"/>
          </p15:clr>
        </p15:guide>
        <p15:guide id="2" pos="13536">
          <p15:clr>
            <a:srgbClr val="A4A3A4"/>
          </p15:clr>
        </p15:guide>
        <p15:guide id="3" orient="horz" pos="13479">
          <p15:clr>
            <a:srgbClr val="A4A3A4"/>
          </p15:clr>
        </p15:guide>
        <p15:guide id="4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29"/>
    <a:srgbClr val="00FF00"/>
    <a:srgbClr val="0000FE"/>
    <a:srgbClr val="007878"/>
    <a:srgbClr val="088E6B"/>
    <a:srgbClr val="009624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353" autoAdjust="0"/>
  </p:normalViewPr>
  <p:slideViewPr>
    <p:cSldViewPr snapToObjects="1">
      <p:cViewPr>
        <p:scale>
          <a:sx n="20" d="100"/>
          <a:sy n="20" d="100"/>
        </p:scale>
        <p:origin x="1776" y="-1002"/>
      </p:cViewPr>
      <p:guideLst>
        <p:guide orient="horz" pos="6624"/>
        <p:guide pos="13536"/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325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D409566-ED3A-4487-A0F6-431F744D1EAB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17925" y="525463"/>
            <a:ext cx="186055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E9C420C-8237-450E-BE4E-5EE0486DC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12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2184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pitchFamily="-108" charset="-128"/>
        <a:cs typeface="ＭＳ Ｐゴシック" charset="0"/>
      </a:defRPr>
    </a:lvl1pPr>
    <a:lvl2pPr marL="521849" algn="l" defTabSz="52184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1043697" algn="l" defTabSz="52184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565546" algn="l" defTabSz="52184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2087394" algn="l" defTabSz="521849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609243" algn="l" defTabSz="5218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1091" algn="l" defTabSz="5218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2940" algn="l" defTabSz="5218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4788" algn="l" defTabSz="5218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63"/>
            <a:ext cx="25727184" cy="917302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8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65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48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30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13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96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778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461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38EE0-C510-4010-AA41-0B618CB0BF28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FD19F-CDC7-44D5-891F-12CBCFAB0B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22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2488-0ACC-410F-953B-9F0E43D480D0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F9BE9-08BA-4C2E-AE2B-1A1AF6A54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56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331175" y="4794547"/>
            <a:ext cx="32689707" cy="102240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62051" y="4794547"/>
            <a:ext cx="97564671" cy="102240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08EFA-3451-4EAD-BE2A-D8EDB6C36E2F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78DC1-598C-4CB1-949D-D276B7F22B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56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BAA65-5C5D-4F08-9E0F-1E94A82D3338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8B75-D220-482A-8032-1E4D0D37F4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8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6" y="27499262"/>
            <a:ext cx="25727184" cy="8499411"/>
          </a:xfrm>
        </p:spPr>
        <p:txBody>
          <a:bodyPr anchor="t"/>
          <a:lstStyle>
            <a:lvl1pPr algn="l">
              <a:defRPr sz="1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6" y="18138035"/>
            <a:ext cx="25727184" cy="9361238"/>
          </a:xfrm>
        </p:spPr>
        <p:txBody>
          <a:bodyPr anchor="b"/>
          <a:lstStyle>
            <a:lvl1pPr marL="0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1pPr>
            <a:lvl2pPr marL="168268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36536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3pPr>
            <a:lvl4pPr marL="504804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73072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41340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1009609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778772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461454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61453-BFD5-43FD-858D-E12A057A8E8D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84E7-2F1D-4AC6-98E6-FF44CA8A61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57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62049" y="27954956"/>
            <a:ext cx="65127189" cy="79080187"/>
          </a:xfrm>
        </p:spPr>
        <p:txBody>
          <a:bodyPr/>
          <a:lstStyle>
            <a:lvl1pPr>
              <a:defRPr sz="10300"/>
            </a:lvl1pPr>
            <a:lvl2pPr>
              <a:defRPr sz="8900"/>
            </a:lvl2pPr>
            <a:lvl3pPr>
              <a:defRPr sz="74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893692" y="27954956"/>
            <a:ext cx="65127189" cy="79080187"/>
          </a:xfrm>
        </p:spPr>
        <p:txBody>
          <a:bodyPr/>
          <a:lstStyle>
            <a:lvl1pPr>
              <a:defRPr sz="10300"/>
            </a:lvl1pPr>
            <a:lvl2pPr>
              <a:defRPr sz="8900"/>
            </a:lvl2pPr>
            <a:lvl3pPr>
              <a:defRPr sz="74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F14A-D9D8-44C0-844E-A193A24DFE4B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9686F-7A30-468D-B8A0-A68D29F29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00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8749" y="799305"/>
            <a:ext cx="19397479" cy="4229891"/>
          </a:xfrm>
        </p:spPr>
        <p:txBody>
          <a:bodyPr>
            <a:noAutofit/>
          </a:bodyPr>
          <a:lstStyle>
            <a:lvl1pPr>
              <a:defRPr sz="50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741" y="6113472"/>
            <a:ext cx="9448014" cy="35492047"/>
          </a:xfrm>
        </p:spPr>
        <p:txBody>
          <a:bodyPr>
            <a:normAutofit/>
          </a:bodyPr>
          <a:lstStyle>
            <a:lvl1pPr marL="468267" indent="-468267">
              <a:buNone/>
              <a:defRPr sz="3300">
                <a:latin typeface="Arial"/>
                <a:cs typeface="Arial"/>
              </a:defRPr>
            </a:lvl1pPr>
            <a:lvl2pPr marL="905413" indent="-748336">
              <a:buFont typeface="Wingdings" charset="2"/>
              <a:buChar char="Ø"/>
              <a:defRPr sz="2600">
                <a:latin typeface="Arial"/>
                <a:cs typeface="Arial"/>
              </a:defRPr>
            </a:lvl2pPr>
            <a:lvl3pPr marL="1061006" indent="-623859">
              <a:defRPr sz="2100">
                <a:latin typeface="Arial"/>
                <a:cs typeface="Arial"/>
              </a:defRPr>
            </a:lvl3pPr>
            <a:lvl4pPr marL="1372194" indent="-748336">
              <a:defRPr sz="1800">
                <a:latin typeface="Arial"/>
                <a:cs typeface="Arial"/>
              </a:defRPr>
            </a:lvl4pPr>
            <a:lvl5pPr marL="1653747" indent="-1653747">
              <a:defRPr sz="26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0"/>
          </p:nvPr>
        </p:nvSpPr>
        <p:spPr>
          <a:xfrm>
            <a:off x="10330814" y="6113472"/>
            <a:ext cx="9448014" cy="35492047"/>
          </a:xfrm>
        </p:spPr>
        <p:txBody>
          <a:bodyPr>
            <a:normAutofit/>
          </a:bodyPr>
          <a:lstStyle>
            <a:lvl1pPr marL="468267" indent="-468267">
              <a:buNone/>
              <a:defRPr sz="3300">
                <a:latin typeface="Arial"/>
                <a:cs typeface="Arial"/>
              </a:defRPr>
            </a:lvl1pPr>
            <a:lvl2pPr marL="905413" indent="-748336">
              <a:buFont typeface="Wingdings" charset="2"/>
              <a:buChar char="Ø"/>
              <a:defRPr sz="2600">
                <a:latin typeface="Arial"/>
                <a:cs typeface="Arial"/>
              </a:defRPr>
            </a:lvl2pPr>
            <a:lvl3pPr marL="1061006" indent="-623859">
              <a:defRPr sz="2100">
                <a:latin typeface="Arial"/>
                <a:cs typeface="Arial"/>
              </a:defRPr>
            </a:lvl3pPr>
            <a:lvl4pPr marL="1372194" indent="-748336">
              <a:defRPr sz="1800">
                <a:latin typeface="Arial"/>
                <a:cs typeface="Arial"/>
              </a:defRPr>
            </a:lvl4pPr>
            <a:lvl5pPr marL="1653747" indent="-1653747">
              <a:defRPr sz="26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1"/>
          </p:nvPr>
        </p:nvSpPr>
        <p:spPr>
          <a:xfrm>
            <a:off x="20398886" y="6113472"/>
            <a:ext cx="9448014" cy="35492047"/>
          </a:xfrm>
        </p:spPr>
        <p:txBody>
          <a:bodyPr>
            <a:normAutofit/>
          </a:bodyPr>
          <a:lstStyle>
            <a:lvl1pPr marL="468267" indent="-468267">
              <a:buNone/>
              <a:defRPr sz="3300">
                <a:latin typeface="Arial"/>
                <a:cs typeface="Arial"/>
              </a:defRPr>
            </a:lvl1pPr>
            <a:lvl2pPr marL="905413" indent="-748336">
              <a:buFont typeface="Wingdings" charset="2"/>
              <a:buChar char="Ø"/>
              <a:defRPr sz="2600">
                <a:latin typeface="Arial"/>
                <a:cs typeface="Arial"/>
              </a:defRPr>
            </a:lvl2pPr>
            <a:lvl3pPr marL="1061006" indent="-623859">
              <a:defRPr sz="2100">
                <a:latin typeface="Arial"/>
                <a:cs typeface="Arial"/>
              </a:defRPr>
            </a:lvl3pPr>
            <a:lvl4pPr marL="1372194" indent="-748336">
              <a:defRPr sz="1800">
                <a:latin typeface="Arial"/>
                <a:cs typeface="Arial"/>
              </a:defRPr>
            </a:lvl4pPr>
            <a:lvl5pPr marL="1653747" indent="-1653747">
              <a:defRPr sz="26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150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89AFC-5BB0-483B-8282-F89AF889E047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0BF89-1AD2-473A-BE8B-670DED47A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08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486A-07B1-42EB-9A16-56047D53DC65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4354-F051-4B38-86D8-67C4F49457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39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71" y="1703844"/>
            <a:ext cx="9957725" cy="7251246"/>
          </a:xfrm>
        </p:spPr>
        <p:txBody>
          <a:bodyPr anchor="b"/>
          <a:lstStyle>
            <a:lvl1pPr algn="l">
              <a:defRPr sz="7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8" y="1703857"/>
            <a:ext cx="16920247" cy="36523695"/>
          </a:xfrm>
        </p:spPr>
        <p:txBody>
          <a:bodyPr/>
          <a:lstStyle>
            <a:lvl1pPr>
              <a:defRPr sz="11600"/>
            </a:lvl1pPr>
            <a:lvl2pPr>
              <a:defRPr sz="10300"/>
            </a:lvl2pPr>
            <a:lvl3pPr>
              <a:defRPr sz="89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71" y="8955103"/>
            <a:ext cx="9957725" cy="29272449"/>
          </a:xfrm>
        </p:spPr>
        <p:txBody>
          <a:bodyPr/>
          <a:lstStyle>
            <a:lvl1pPr marL="0" indent="0">
              <a:buNone/>
              <a:defRPr sz="5100"/>
            </a:lvl1pPr>
            <a:lvl2pPr marL="1682682" indent="0">
              <a:buNone/>
              <a:defRPr sz="4400"/>
            </a:lvl2pPr>
            <a:lvl3pPr marL="3365361" indent="0">
              <a:buNone/>
              <a:defRPr sz="3500"/>
            </a:lvl3pPr>
            <a:lvl4pPr marL="5048045" indent="0">
              <a:buNone/>
              <a:defRPr sz="3200"/>
            </a:lvl4pPr>
            <a:lvl5pPr marL="6730727" indent="0">
              <a:buNone/>
              <a:defRPr sz="3200"/>
            </a:lvl5pPr>
            <a:lvl6pPr marL="8413407" indent="0">
              <a:buNone/>
              <a:defRPr sz="3200"/>
            </a:lvl6pPr>
            <a:lvl7pPr marL="10096090" indent="0">
              <a:buNone/>
              <a:defRPr sz="3200"/>
            </a:lvl7pPr>
            <a:lvl8pPr marL="11778772" indent="0">
              <a:buNone/>
              <a:defRPr sz="3200"/>
            </a:lvl8pPr>
            <a:lvl9pPr marL="13461454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DAF6A-35B4-4306-B4FD-F3F5E694EBE9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56EEB-926A-4DD2-85F2-6FFD5C84B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27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9" y="29955981"/>
            <a:ext cx="18160365" cy="3536470"/>
          </a:xfrm>
        </p:spPr>
        <p:txBody>
          <a:bodyPr anchor="b"/>
          <a:lstStyle>
            <a:lvl1pPr algn="l">
              <a:defRPr sz="7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9" y="3823745"/>
            <a:ext cx="18160365" cy="25676543"/>
          </a:xfrm>
        </p:spPr>
        <p:txBody>
          <a:bodyPr rtlCol="0">
            <a:normAutofit/>
          </a:bodyPr>
          <a:lstStyle>
            <a:lvl1pPr marL="0" indent="0">
              <a:buNone/>
              <a:defRPr sz="11600"/>
            </a:lvl1pPr>
            <a:lvl2pPr marL="1682682" indent="0">
              <a:buNone/>
              <a:defRPr sz="10300"/>
            </a:lvl2pPr>
            <a:lvl3pPr marL="3365361" indent="0">
              <a:buNone/>
              <a:defRPr sz="8900"/>
            </a:lvl3pPr>
            <a:lvl4pPr marL="5048045" indent="0">
              <a:buNone/>
              <a:defRPr sz="7400"/>
            </a:lvl4pPr>
            <a:lvl5pPr marL="6730727" indent="0">
              <a:buNone/>
              <a:defRPr sz="7400"/>
            </a:lvl5pPr>
            <a:lvl6pPr marL="8413407" indent="0">
              <a:buNone/>
              <a:defRPr sz="7400"/>
            </a:lvl6pPr>
            <a:lvl7pPr marL="10096090" indent="0">
              <a:buNone/>
              <a:defRPr sz="7400"/>
            </a:lvl7pPr>
            <a:lvl8pPr marL="11778772" indent="0">
              <a:buNone/>
              <a:defRPr sz="7400"/>
            </a:lvl8pPr>
            <a:lvl9pPr marL="13461454" indent="0">
              <a:buNone/>
              <a:defRPr sz="74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9" y="33492451"/>
            <a:ext cx="18160365" cy="5022378"/>
          </a:xfrm>
        </p:spPr>
        <p:txBody>
          <a:bodyPr/>
          <a:lstStyle>
            <a:lvl1pPr marL="0" indent="0">
              <a:buNone/>
              <a:defRPr sz="5100"/>
            </a:lvl1pPr>
            <a:lvl2pPr marL="1682682" indent="0">
              <a:buNone/>
              <a:defRPr sz="4400"/>
            </a:lvl2pPr>
            <a:lvl3pPr marL="3365361" indent="0">
              <a:buNone/>
              <a:defRPr sz="3500"/>
            </a:lvl3pPr>
            <a:lvl4pPr marL="5048045" indent="0">
              <a:buNone/>
              <a:defRPr sz="3200"/>
            </a:lvl4pPr>
            <a:lvl5pPr marL="6730727" indent="0">
              <a:buNone/>
              <a:defRPr sz="3200"/>
            </a:lvl5pPr>
            <a:lvl6pPr marL="8413407" indent="0">
              <a:buNone/>
              <a:defRPr sz="3200"/>
            </a:lvl6pPr>
            <a:lvl7pPr marL="10096090" indent="0">
              <a:buNone/>
              <a:defRPr sz="3200"/>
            </a:lvl7pPr>
            <a:lvl8pPr marL="11778772" indent="0">
              <a:buNone/>
              <a:defRPr sz="3200"/>
            </a:lvl8pPr>
            <a:lvl9pPr marL="13461454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0F8D-C509-420B-AB61-11E4FA2D15B6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C4172-6280-466F-B493-2D24DEA08C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39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3812" y="1712029"/>
            <a:ext cx="27239654" cy="7132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6537" tIns="168269" rIns="336537" bIns="1682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3812" y="9984678"/>
            <a:ext cx="27239654" cy="2824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6537" tIns="168269" rIns="336537" bIns="168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811" y="39664137"/>
            <a:ext cx="7061470" cy="2277319"/>
          </a:xfrm>
          <a:prstGeom prst="rect">
            <a:avLst/>
          </a:prstGeom>
        </p:spPr>
        <p:txBody>
          <a:bodyPr vert="horz" wrap="square" lIns="336537" tIns="168269" rIns="336537" bIns="168269" numCol="1" anchor="ctr" anchorCtr="0" compatLnSpc="1">
            <a:prstTxWarp prst="textNoShape">
              <a:avLst/>
            </a:prstTxWarp>
          </a:bodyPr>
          <a:lstStyle>
            <a:lvl1pPr>
              <a:defRPr sz="4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E8510FE-E3A7-4667-8E45-73B0884C01DF}" type="datetime1">
              <a:rPr lang="en-US" altLang="en-US"/>
              <a:pPr>
                <a:defRPr/>
              </a:pPr>
              <a:t>9/14/2020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768" y="39664137"/>
            <a:ext cx="9583743" cy="2277319"/>
          </a:xfrm>
          <a:prstGeom prst="rect">
            <a:avLst/>
          </a:prstGeom>
        </p:spPr>
        <p:txBody>
          <a:bodyPr vert="horz" wrap="square" lIns="336537" tIns="168269" rIns="336537" bIns="168269" numCol="1" anchor="ctr" anchorCtr="0" compatLnSpc="1">
            <a:prstTxWarp prst="textNoShape">
              <a:avLst/>
            </a:prstTxWarp>
          </a:bodyPr>
          <a:lstStyle>
            <a:lvl1pPr algn="ctr">
              <a:defRPr sz="4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996" y="39664137"/>
            <a:ext cx="7061470" cy="2277319"/>
          </a:xfrm>
          <a:prstGeom prst="rect">
            <a:avLst/>
          </a:prstGeom>
        </p:spPr>
        <p:txBody>
          <a:bodyPr vert="horz" wrap="square" lIns="336537" tIns="168269" rIns="336537" bIns="168269" numCol="1" anchor="ctr" anchorCtr="0" compatLnSpc="1">
            <a:prstTxWarp prst="textNoShape">
              <a:avLst/>
            </a:prstTxWarp>
          </a:bodyPr>
          <a:lstStyle>
            <a:lvl1pPr algn="r">
              <a:defRPr sz="4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781A975-04E9-455B-9E33-34F822DD1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51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defTabSz="1679701" rtl="0" eaLnBrk="0" fontAlgn="base" hangingPunct="0">
        <a:spcBef>
          <a:spcPct val="0"/>
        </a:spcBef>
        <a:spcAft>
          <a:spcPct val="0"/>
        </a:spcAft>
        <a:defRPr sz="161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679701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1679701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1679701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1679701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26773" algn="ctr" defTabSz="1681902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853545" algn="ctr" defTabSz="1681902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280319" algn="ctr" defTabSz="1681902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707092" algn="ctr" defTabSz="1681902" rtl="0" fontAlgn="base">
        <a:spcBef>
          <a:spcPct val="0"/>
        </a:spcBef>
        <a:spcAft>
          <a:spcPct val="0"/>
        </a:spcAft>
        <a:defRPr sz="16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257510" indent="-1257510" algn="l" defTabSz="167970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730645" indent="-1047321" algn="l" defTabSz="1679701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4201969" indent="-837132" algn="l" defTabSz="1679701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9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5887105" indent="-837132" algn="l" defTabSz="1679701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7566805" indent="-837132" algn="l" defTabSz="1679701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4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9254750" indent="-841340" algn="l" defTabSz="1682682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37433" indent="-841340" algn="l" defTabSz="1682682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2620111" indent="-841340" algn="l" defTabSz="1682682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302794" indent="-841340" algn="l" defTabSz="1682682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2682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82682" algn="l" defTabSz="1682682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365361" algn="l" defTabSz="1682682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5048045" algn="l" defTabSz="1682682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730727" algn="l" defTabSz="1682682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413407" algn="l" defTabSz="1682682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10096090" algn="l" defTabSz="1682682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778772" algn="l" defTabSz="1682682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461454" algn="l" defTabSz="1682682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0" Type="http://schemas.openxmlformats.org/officeDocument/2006/relationships/image" Target="../media/image73.png"/><Relationship Id="rId84" Type="http://schemas.openxmlformats.org/officeDocument/2006/relationships/image" Target="../media/image4.png"/><Relationship Id="rId83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7" Type="http://schemas.openxmlformats.org/officeDocument/2006/relationships/image" Target="../media/image54.png"/><Relationship Id="rId82" Type="http://schemas.openxmlformats.org/officeDocument/2006/relationships/image" Target="../media/image2.png"/><Relationship Id="rId81" Type="http://schemas.openxmlformats.org/officeDocument/2006/relationships/image" Target="../media/image1.png"/><Relationship Id="rId56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262741" y="4861719"/>
            <a:ext cx="9448014" cy="36743800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zh-CN" altLang="en-US" sz="36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half" idx="10"/>
          </p:nvPr>
        </p:nvSpPr>
        <p:spPr>
          <a:xfrm>
            <a:off x="10255137" y="4861720"/>
            <a:ext cx="9523691" cy="36743799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sz="half" idx="11"/>
          </p:nvPr>
        </p:nvSpPr>
        <p:spPr>
          <a:xfrm>
            <a:off x="20398886" y="4861720"/>
            <a:ext cx="9448014" cy="36743799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262741" y="4861720"/>
            <a:ext cx="9448014" cy="8142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104369" tIns="52185" rIns="104369" bIns="52185">
            <a:spAutoFit/>
          </a:bodyPr>
          <a:lstStyle/>
          <a:p>
            <a:pPr algn="ctr"/>
            <a:r>
              <a:rPr lang="en-US" altLang="en-US" sz="45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0" name="矩形 9"/>
          <p:cNvSpPr/>
          <p:nvPr/>
        </p:nvSpPr>
        <p:spPr>
          <a:xfrm>
            <a:off x="350837" y="723835"/>
            <a:ext cx="29514622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en-US" sz="6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 </a:t>
            </a:r>
          </a:p>
          <a:p>
            <a:pPr algn="ctr"/>
            <a:r>
              <a:rPr lang="en-US" altLang="en-US" sz="6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</a:t>
            </a:r>
          </a:p>
          <a:p>
            <a:pPr algn="ctr"/>
            <a:r>
              <a:rPr lang="en-US" altLang="zh-CN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Emails or Website</a:t>
            </a:r>
          </a:p>
        </p:txBody>
      </p:sp>
      <p:sp>
        <p:nvSpPr>
          <p:cNvPr id="609" name="Rectangle 17"/>
          <p:cNvSpPr>
            <a:spLocks noChangeArrowheads="1"/>
          </p:cNvSpPr>
          <p:nvPr/>
        </p:nvSpPr>
        <p:spPr bwMode="auto">
          <a:xfrm>
            <a:off x="274637" y="19456232"/>
            <a:ext cx="9448014" cy="797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104369" tIns="52185" rIns="104369" bIns="52185">
            <a:spAutoFit/>
          </a:bodyPr>
          <a:lstStyle/>
          <a:p>
            <a:pPr algn="ctr"/>
            <a:r>
              <a:rPr lang="en-US" altLang="en-US" sz="45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</p:txBody>
      </p:sp>
      <p:sp>
        <p:nvSpPr>
          <p:cNvPr id="620" name="Rectangle 17"/>
          <p:cNvSpPr>
            <a:spLocks noChangeArrowheads="1"/>
          </p:cNvSpPr>
          <p:nvPr/>
        </p:nvSpPr>
        <p:spPr bwMode="auto">
          <a:xfrm>
            <a:off x="10255137" y="4861720"/>
            <a:ext cx="9526700" cy="797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104369" tIns="52185" rIns="104369" bIns="52185">
            <a:spAutoFit/>
          </a:bodyPr>
          <a:lstStyle/>
          <a:p>
            <a:pPr algn="ctr"/>
            <a:r>
              <a:rPr lang="en-US" altLang="en-US" sz="45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Method/Model</a:t>
            </a:r>
          </a:p>
        </p:txBody>
      </p:sp>
      <p:sp>
        <p:nvSpPr>
          <p:cNvPr id="634" name="Rectangle 17"/>
          <p:cNvSpPr>
            <a:spLocks noChangeArrowheads="1"/>
          </p:cNvSpPr>
          <p:nvPr/>
        </p:nvSpPr>
        <p:spPr bwMode="auto">
          <a:xfrm>
            <a:off x="10252128" y="25857032"/>
            <a:ext cx="9559400" cy="797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104369" tIns="52185" rIns="104369" bIns="52185">
            <a:spAutoFit/>
          </a:bodyPr>
          <a:lstStyle/>
          <a:p>
            <a:pPr algn="ctr"/>
            <a:r>
              <a:rPr lang="en-US" altLang="en-US" sz="45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</a:p>
        </p:txBody>
      </p:sp>
      <p:sp>
        <p:nvSpPr>
          <p:cNvPr id="641" name="Rectangle 17"/>
          <p:cNvSpPr>
            <a:spLocks noChangeArrowheads="1"/>
          </p:cNvSpPr>
          <p:nvPr/>
        </p:nvSpPr>
        <p:spPr bwMode="auto">
          <a:xfrm>
            <a:off x="20391437" y="4861720"/>
            <a:ext cx="9496704" cy="797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104369" tIns="52185" rIns="104369" bIns="52185">
            <a:spAutoFit/>
          </a:bodyPr>
          <a:lstStyle/>
          <a:p>
            <a:pPr algn="ctr"/>
            <a:r>
              <a:rPr lang="en-US" altLang="en-US" sz="45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 (cont.)</a:t>
            </a:r>
          </a:p>
        </p:txBody>
      </p:sp>
      <p:sp>
        <p:nvSpPr>
          <p:cNvPr id="642" name="Rectangle 21"/>
          <p:cNvSpPr>
            <a:spLocks noChangeArrowheads="1"/>
          </p:cNvSpPr>
          <p:nvPr/>
        </p:nvSpPr>
        <p:spPr bwMode="auto">
          <a:xfrm>
            <a:off x="20468947" y="5699919"/>
            <a:ext cx="9523690" cy="65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369" tIns="52185" rIns="104369" bIns="52185">
            <a:spAutoFit/>
          </a:bodyPr>
          <a:lstStyle>
            <a:lvl1pPr marL="342900" indent="-342900" defTabSz="2033588" eaLnBrk="0" hangingPunct="0">
              <a:spcBef>
                <a:spcPct val="20000"/>
              </a:spcBef>
              <a:buFont typeface="Arial" charset="0"/>
              <a:buChar char="•"/>
              <a:defRPr sz="10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defTabSz="2033588" eaLnBrk="0" hangingPunct="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3681413" indent="-733425" defTabSz="2033588" eaLnBrk="0" hangingPunct="0">
              <a:spcBef>
                <a:spcPct val="20000"/>
              </a:spcBef>
              <a:buFont typeface="Arial" charset="0"/>
              <a:buChar char="•"/>
              <a:defRPr sz="7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5157788" indent="-733425" defTabSz="2033588" eaLnBrk="0" hangingPunct="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6629400" indent="-733425" defTabSz="2033588" eaLnBrk="0" hangingPunct="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7086600" indent="-733425" defTabSz="2033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7543800" indent="-733425" defTabSz="2033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8001000" indent="-733425" defTabSz="2033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8458200" indent="-733425" defTabSz="2033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lvl="1" indent="0" algn="just" eaLnBrk="1" hangingPunct="1">
              <a:spcBef>
                <a:spcPct val="0"/>
              </a:spcBef>
              <a:buNone/>
            </a:pP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1" name="Rectangle 21"/>
          <p:cNvSpPr>
            <a:spLocks noChangeArrowheads="1"/>
          </p:cNvSpPr>
          <p:nvPr/>
        </p:nvSpPr>
        <p:spPr bwMode="auto">
          <a:xfrm>
            <a:off x="274637" y="17720391"/>
            <a:ext cx="9372600" cy="65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369" tIns="52185" rIns="104369" bIns="52185">
            <a:spAutoFit/>
          </a:bodyPr>
          <a:lstStyle>
            <a:lvl1pPr marL="342900" indent="-342900" defTabSz="2033588" eaLnBrk="0" hangingPunct="0">
              <a:spcBef>
                <a:spcPct val="20000"/>
              </a:spcBef>
              <a:buFont typeface="Arial" charset="0"/>
              <a:buChar char="•"/>
              <a:defRPr sz="10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defTabSz="2033588" eaLnBrk="0" hangingPunct="0">
              <a:spcBef>
                <a:spcPct val="20000"/>
              </a:spcBef>
              <a:buFont typeface="Arial" charset="0"/>
              <a:buChar char="–"/>
              <a:defRPr sz="9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3681413" indent="-733425" defTabSz="2033588" eaLnBrk="0" hangingPunct="0">
              <a:spcBef>
                <a:spcPct val="20000"/>
              </a:spcBef>
              <a:buFont typeface="Arial" charset="0"/>
              <a:buChar char="•"/>
              <a:defRPr sz="7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5157788" indent="-733425" defTabSz="2033588" eaLnBrk="0" hangingPunct="0">
              <a:spcBef>
                <a:spcPct val="20000"/>
              </a:spcBef>
              <a:buFont typeface="Arial" charset="0"/>
              <a:buChar char="–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6629400" indent="-733425" defTabSz="2033588" eaLnBrk="0" hangingPunct="0">
              <a:spcBef>
                <a:spcPct val="20000"/>
              </a:spcBef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7086600" indent="-733425" defTabSz="2033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7543800" indent="-733425" defTabSz="2033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8001000" indent="-733425" defTabSz="2033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8458200" indent="-733425" defTabSz="2033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5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lvl="1" indent="0" algn="just" eaLnBrk="1" hangingPunct="1">
              <a:spcBef>
                <a:spcPct val="0"/>
              </a:spcBef>
              <a:buNone/>
            </a:pPr>
            <a:endParaRPr lang="en-US" alt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1" name="文本框 2"/>
              <p:cNvSpPr txBox="1"/>
              <p:nvPr/>
            </p:nvSpPr>
            <p:spPr>
              <a:xfrm>
                <a:off x="12241934" y="12500055"/>
                <a:ext cx="2548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1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934" y="12500055"/>
                <a:ext cx="254878" cy="369332"/>
              </a:xfrm>
              <a:prstGeom prst="rect">
                <a:avLst/>
              </a:prstGeom>
              <a:blipFill>
                <a:blip r:embed="rId56"/>
                <a:stretch>
                  <a:fillRect l="-16667" r="-14286" b="-1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2" name="文本框 20"/>
              <p:cNvSpPr txBox="1"/>
              <p:nvPr/>
            </p:nvSpPr>
            <p:spPr>
              <a:xfrm>
                <a:off x="17452831" y="12329319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zh-CN" altLang="en-US" sz="2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2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2831" y="12329319"/>
                <a:ext cx="261290" cy="369332"/>
              </a:xfrm>
              <a:prstGeom prst="rect">
                <a:avLst/>
              </a:prstGeom>
              <a:blipFill>
                <a:blip r:embed="rId57"/>
                <a:stretch>
                  <a:fillRect l="-30233" r="-25581" b="-2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" name="文本框 33"/>
              <p:cNvSpPr txBox="1"/>
              <p:nvPr/>
            </p:nvSpPr>
            <p:spPr>
              <a:xfrm>
                <a:off x="6669884" y="36310512"/>
                <a:ext cx="2500795" cy="276999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altLang="zh-CN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2" name="文本框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884" y="36310512"/>
                <a:ext cx="2500795" cy="276999"/>
              </a:xfrm>
              <a:prstGeom prst="rect">
                <a:avLst/>
              </a:prstGeom>
              <a:blipFill>
                <a:blip r:embed="rId80"/>
                <a:stretch>
                  <a:fillRect b="-10870"/>
                </a:stretch>
              </a:blipFill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3" name="文本框 34"/>
              <p:cNvSpPr txBox="1"/>
              <p:nvPr/>
            </p:nvSpPr>
            <p:spPr>
              <a:xfrm>
                <a:off x="5303837" y="36679843"/>
                <a:ext cx="1930443" cy="542969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altLang="zh-CN" sz="1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sup>
                        <m:e>
                          <m:f>
                            <m:fPr>
                              <m:ctrlPr>
                                <a:rPr lang="en-US" altLang="zh-CN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altLang="zh-CN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zh-CN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CN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altLang="zh-CN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altLang="zh-CN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zh-CN" alt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13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837" y="36679843"/>
                <a:ext cx="1930443" cy="542969"/>
              </a:xfrm>
              <a:prstGeom prst="rect">
                <a:avLst/>
              </a:prstGeom>
              <a:blipFill>
                <a:blip r:embed="rId81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4" name="文本框 35"/>
              <p:cNvSpPr txBox="1"/>
              <p:nvPr/>
            </p:nvSpPr>
            <p:spPr>
              <a:xfrm>
                <a:off x="7380394" y="36697982"/>
                <a:ext cx="1555096" cy="505523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nary>
                        <m:naryPr>
                          <m:chr m:val="∑"/>
                          <m:limLoc m:val="subSup"/>
                          <m:ctrlP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CN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CN" altLang="en-US" sz="1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14" name="文本框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94" y="36697982"/>
                <a:ext cx="1555096" cy="505523"/>
              </a:xfrm>
              <a:prstGeom prst="rect">
                <a:avLst/>
              </a:prstGeom>
              <a:blipFill>
                <a:blip r:embed="rId82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5" name="文本框 36"/>
          <p:cNvSpPr txBox="1"/>
          <p:nvPr/>
        </p:nvSpPr>
        <p:spPr>
          <a:xfrm>
            <a:off x="5561947" y="36264343"/>
            <a:ext cx="1605241" cy="3693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Parallel:</a:t>
            </a:r>
            <a:endParaRPr lang="zh-CN" alt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10242593" y="18500988"/>
            <a:ext cx="9523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0" name="矩形 609"/>
          <p:cNvSpPr/>
          <p:nvPr/>
        </p:nvSpPr>
        <p:spPr>
          <a:xfrm>
            <a:off x="11342401" y="8282883"/>
            <a:ext cx="6371719" cy="509802"/>
          </a:xfrm>
          <a:prstGeom prst="rect">
            <a:avLst/>
          </a:prstGeom>
          <a:noFill/>
          <a:ln>
            <a:noFill/>
          </a:ln>
          <a:effectLst/>
        </p:spPr>
      </p:sp>
      <p:sp>
        <p:nvSpPr>
          <p:cNvPr id="612" name="Rectangle 17"/>
          <p:cNvSpPr>
            <a:spLocks noChangeArrowheads="1"/>
          </p:cNvSpPr>
          <p:nvPr/>
        </p:nvSpPr>
        <p:spPr bwMode="auto">
          <a:xfrm>
            <a:off x="20398886" y="34884519"/>
            <a:ext cx="9466573" cy="797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lIns="104369" tIns="52185" rIns="104369" bIns="52185">
            <a:spAutoFit/>
          </a:bodyPr>
          <a:lstStyle>
            <a:defPPr>
              <a:defRPr lang="en-US"/>
            </a:defPPr>
            <a:lvl1pPr algn="l" defTabSz="1679701" rtl="0" fontAlgn="base">
              <a:spcBef>
                <a:spcPct val="0"/>
              </a:spcBef>
              <a:spcAft>
                <a:spcPct val="0"/>
              </a:spcAft>
              <a:defRPr sz="6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1679701" indent="-1252075" algn="l" defTabSz="1679701" rtl="0" fontAlgn="base">
              <a:spcBef>
                <a:spcPct val="0"/>
              </a:spcBef>
              <a:spcAft>
                <a:spcPct val="0"/>
              </a:spcAft>
              <a:defRPr sz="6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3361212" indent="-2507772" algn="l" defTabSz="1679701" rtl="0" fontAlgn="base">
              <a:spcBef>
                <a:spcPct val="0"/>
              </a:spcBef>
              <a:spcAft>
                <a:spcPct val="0"/>
              </a:spcAft>
              <a:defRPr sz="6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5042725" indent="-3763471" algn="l" defTabSz="1679701" rtl="0" fontAlgn="base">
              <a:spcBef>
                <a:spcPct val="0"/>
              </a:spcBef>
              <a:spcAft>
                <a:spcPct val="0"/>
              </a:spcAft>
              <a:defRPr sz="6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6729673" indent="-5019169" algn="l" defTabSz="1679701" rtl="0" fontAlgn="base">
              <a:spcBef>
                <a:spcPct val="0"/>
              </a:spcBef>
              <a:spcAft>
                <a:spcPct val="0"/>
              </a:spcAft>
              <a:defRPr sz="6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609243" algn="l" defTabSz="1043697" rtl="0" eaLnBrk="1" latinLnBrk="0" hangingPunct="1">
              <a:defRPr sz="6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3131091" algn="l" defTabSz="1043697" rtl="0" eaLnBrk="1" latinLnBrk="0" hangingPunct="1">
              <a:defRPr sz="6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652940" algn="l" defTabSz="1043697" rtl="0" eaLnBrk="1" latinLnBrk="0" hangingPunct="1">
              <a:defRPr sz="6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4174788" algn="l" defTabSz="1043697" rtl="0" eaLnBrk="1" latinLnBrk="0" hangingPunct="1">
              <a:defRPr sz="65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/>
            <a:r>
              <a:rPr lang="en-US" altLang="en-US" sz="45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pic>
        <p:nvPicPr>
          <p:cNvPr id="272" name="Picture 9" descr="微信图片_20191215174404">
            <a:extLst>
              <a:ext uri="{FF2B5EF4-FFF2-40B4-BE49-F238E27FC236}">
                <a16:creationId xmlns:a16="http://schemas.microsoft.com/office/drawing/2014/main" id="{DDF4774B-7FC9-4288-96A0-F996CC638E05}"/>
              </a:ext>
            </a:extLst>
          </p:cNvPr>
          <p:cNvPicPr>
            <a:picLocks noChangeAspect="1"/>
          </p:cNvPicPr>
          <p:nvPr/>
        </p:nvPicPr>
        <p:blipFill>
          <a:blip r:embed="rId83"/>
          <a:srcRect l="17121" t="7322" r="17869" b="6988"/>
          <a:stretch>
            <a:fillRect/>
          </a:stretch>
        </p:blipFill>
        <p:spPr>
          <a:xfrm>
            <a:off x="350837" y="778807"/>
            <a:ext cx="3636264" cy="3625712"/>
          </a:xfrm>
          <a:prstGeom prst="rect">
            <a:avLst/>
          </a:prstGeom>
        </p:spPr>
      </p:pic>
      <p:pic>
        <p:nvPicPr>
          <p:cNvPr id="273" name="图片 272">
            <a:extLst>
              <a:ext uri="{FF2B5EF4-FFF2-40B4-BE49-F238E27FC236}">
                <a16:creationId xmlns:a16="http://schemas.microsoft.com/office/drawing/2014/main" id="{31198431-8ABC-483A-901A-29F5A2773101}"/>
              </a:ext>
            </a:extLst>
          </p:cNvPr>
          <p:cNvPicPr>
            <a:picLocks noChangeAspect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9837" y="823119"/>
            <a:ext cx="2895600" cy="373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6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6055</TotalTime>
  <Words>35</Words>
  <Application>Microsoft Office PowerPoint</Application>
  <PresentationFormat>自定义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PowerPoint 演示文稿</vt:lpstr>
    </vt:vector>
  </TitlesOfParts>
  <Company>Univ. of Colorado at Colorado Springs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here:  Maybe add some pictures and/or school logo on the left and right authors and affiliation</dc:title>
  <dc:creator>Jinshan Pan</dc:creator>
  <cp:lastModifiedBy>junli</cp:lastModifiedBy>
  <cp:revision>407</cp:revision>
  <cp:lastPrinted>2015-06-05T20:23:04Z</cp:lastPrinted>
  <dcterms:created xsi:type="dcterms:W3CDTF">2014-05-29T01:41:03Z</dcterms:created>
  <dcterms:modified xsi:type="dcterms:W3CDTF">2020-09-14T03:51:51Z</dcterms:modified>
</cp:coreProperties>
</file>